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4"/>
  </p:notesMasterIdLst>
  <p:sldIdLst>
    <p:sldId id="256" r:id="rId2"/>
    <p:sldId id="265" r:id="rId3"/>
    <p:sldId id="2941" r:id="rId4"/>
    <p:sldId id="2946" r:id="rId5"/>
    <p:sldId id="2950" r:id="rId6"/>
    <p:sldId id="2951" r:id="rId7"/>
    <p:sldId id="2948" r:id="rId8"/>
    <p:sldId id="2949" r:id="rId9"/>
    <p:sldId id="2672" r:id="rId10"/>
    <p:sldId id="2674" r:id="rId11"/>
    <p:sldId id="2947" r:id="rId12"/>
    <p:sldId id="2677" r:id="rId13"/>
    <p:sldId id="393" r:id="rId14"/>
    <p:sldId id="426" r:id="rId15"/>
    <p:sldId id="2678" r:id="rId16"/>
    <p:sldId id="424" r:id="rId17"/>
    <p:sldId id="425" r:id="rId18"/>
    <p:sldId id="2679" r:id="rId19"/>
    <p:sldId id="430" r:id="rId20"/>
    <p:sldId id="402" r:id="rId21"/>
    <p:sldId id="403" r:id="rId22"/>
    <p:sldId id="405" r:id="rId23"/>
    <p:sldId id="406" r:id="rId24"/>
    <p:sldId id="408" r:id="rId25"/>
    <p:sldId id="2738" r:id="rId26"/>
    <p:sldId id="431" r:id="rId27"/>
    <p:sldId id="2937" r:id="rId28"/>
    <p:sldId id="2938" r:id="rId29"/>
    <p:sldId id="2939" r:id="rId30"/>
    <p:sldId id="2940" r:id="rId31"/>
    <p:sldId id="2933" r:id="rId32"/>
    <p:sldId id="2934" r:id="rId33"/>
    <p:sldId id="2935" r:id="rId34"/>
    <p:sldId id="2936" r:id="rId35"/>
    <p:sldId id="2671" r:id="rId36"/>
    <p:sldId id="263" r:id="rId37"/>
    <p:sldId id="939" r:id="rId38"/>
    <p:sldId id="2932" r:id="rId39"/>
    <p:sldId id="977" r:id="rId40"/>
    <p:sldId id="1053" r:id="rId41"/>
    <p:sldId id="2918" r:id="rId42"/>
    <p:sldId id="2897" r:id="rId43"/>
    <p:sldId id="1070" r:id="rId44"/>
    <p:sldId id="1071" r:id="rId45"/>
    <p:sldId id="1072" r:id="rId46"/>
    <p:sldId id="1060" r:id="rId47"/>
    <p:sldId id="2896" r:id="rId48"/>
    <p:sldId id="2904" r:id="rId49"/>
    <p:sldId id="2919" r:id="rId50"/>
    <p:sldId id="2884" r:id="rId51"/>
    <p:sldId id="2952" r:id="rId52"/>
    <p:sldId id="2942" r:id="rId53"/>
    <p:sldId id="2943" r:id="rId54"/>
    <p:sldId id="2920" r:id="rId55"/>
    <p:sldId id="968" r:id="rId56"/>
    <p:sldId id="2944" r:id="rId57"/>
    <p:sldId id="2945" r:id="rId58"/>
    <p:sldId id="2953" r:id="rId59"/>
    <p:sldId id="2954" r:id="rId60"/>
    <p:sldId id="2955" r:id="rId61"/>
    <p:sldId id="2956" r:id="rId62"/>
    <p:sldId id="2916" r:id="rId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6"/>
    <p:restoredTop sz="94651"/>
  </p:normalViewPr>
  <p:slideViewPr>
    <p:cSldViewPr snapToGrid="0">
      <p:cViewPr varScale="1">
        <p:scale>
          <a:sx n="126" d="100"/>
          <a:sy n="126" d="100"/>
        </p:scale>
        <p:origin x="192" y="1232"/>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25</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233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50</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51</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52</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53</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087CDB-41E7-824B-B595-145072E6A6D2}"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10/13/20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9.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8.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5.xml"/><Relationship Id="rId7" Type="http://schemas.openxmlformats.org/officeDocument/2006/relationships/image" Target="../media/image22.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0.xml"/><Relationship Id="rId7" Type="http://schemas.openxmlformats.org/officeDocument/2006/relationships/image" Target="../media/image27.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26.png"/><Relationship Id="rId5" Type="http://schemas.openxmlformats.org/officeDocument/2006/relationships/image" Target="../media/image22.jpeg"/><Relationship Id="rId4" Type="http://schemas.openxmlformats.org/officeDocument/2006/relationships/image" Target="../media/image25.png"/><Relationship Id="rId9" Type="http://schemas.openxmlformats.org/officeDocument/2006/relationships/image" Target="../media/image24.emf"/></Relationships>
</file>

<file path=ppt/slides/_rels/slide2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2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28.emf"/><Relationship Id="rId5" Type="http://schemas.openxmlformats.org/officeDocument/2006/relationships/oleObject" Target="../embeddings/oleObject10.bin"/><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2.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32.emf"/><Relationship Id="rId4" Type="http://schemas.openxmlformats.org/officeDocument/2006/relationships/oleObject" Target="../embeddings/oleObject13.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hyperlink" Target="https://youtu.be/HyznrdDSSGM"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6.xml"/><Relationship Id="rId5" Type="http://schemas.openxmlformats.org/officeDocument/2006/relationships/image" Target="../media/image34.png"/><Relationship Id="rId4" Type="http://schemas.openxmlformats.org/officeDocument/2006/relationships/hyperlink" Target="https://youtu.be/cNN_tTXABUA"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44.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48.png"/><Relationship Id="rId7" Type="http://schemas.openxmlformats.org/officeDocument/2006/relationships/hyperlink" Target="https://www.di.ens.fr/~cousot/AI/" TargetMode="External"/><Relationship Id="rId12" Type="http://schemas.openxmlformats.org/officeDocument/2006/relationships/image" Target="../media/image52.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51.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66.png"/><Relationship Id="rId4" Type="http://schemas.openxmlformats.org/officeDocument/2006/relationships/hyperlink" Target="https://youtu.be/15uy9Ga-14I?t=172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5.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8.png"/><Relationship Id="rId4" Type="http://schemas.openxmlformats.org/officeDocument/2006/relationships/hyperlink" Target="https://youtu.be/qebjdwoZ7SQ"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72.jpeg"/><Relationship Id="rId4" Type="http://schemas.openxmlformats.org/officeDocument/2006/relationships/hyperlink" Target="https://en.wikipedia.org/wiki/File:Pacioli_summa_stamp.jpg"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77.png"/><Relationship Id="rId4" Type="http://schemas.openxmlformats.org/officeDocument/2006/relationships/image" Target="../media/image73.jpeg"/><Relationship Id="rId9"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hyperlink" Target="https://en.wikipedia.org/wiki/File:WilliamRowanHamilton.jpe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0.jpeg"/></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hyperlink" Target="file:///Users/bkoo/Downloads/mathematics-06-00152-1.pdf" TargetMode="Externa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hyperlink" Target="http://flint.cs.yale.edu/cs428/coq/sf/Imp.html"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10.png"/><Relationship Id="rId4" Type="http://schemas.openxmlformats.org/officeDocument/2006/relationships/hyperlink" Target="https://www.youtube.com/watch?v=hkmoZ8e5Qn0"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7.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12.png"/><Relationship Id="rId4" Type="http://schemas.openxmlformats.org/officeDocument/2006/relationships/hyperlink" Target="https://youtu.be/_EKgwOAAWZA"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13.png"/><Relationship Id="rId4" Type="http://schemas.openxmlformats.org/officeDocument/2006/relationships/hyperlink" Target="https://youtu.be/AADZo73yrq4?t=783"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Ben Koo</a:t>
            </a:r>
            <a:endParaRPr/>
          </a:p>
          <a:p>
            <a:pPr marL="0" lvl="0" indent="0" algn="ctr" rtl="0">
              <a:spcBef>
                <a:spcPts val="0"/>
              </a:spcBef>
              <a:spcAft>
                <a:spcPts val="0"/>
              </a:spcAft>
              <a:buNone/>
            </a:pPr>
            <a:r>
              <a:rPr lang="en"/>
              <a:t>September 3, 2020</a:t>
            </a:r>
            <a:endParaRPr/>
          </a:p>
        </p:txBody>
      </p:sp>
      <p:pic>
        <p:nvPicPr>
          <p:cNvPr id="4" name="Picture 3">
            <a:hlinkClick r:id="rId3"/>
            <a:extLst>
              <a:ext uri="{FF2B5EF4-FFF2-40B4-BE49-F238E27FC236}">
                <a16:creationId xmlns:a16="http://schemas.microsoft.com/office/drawing/2014/main" id="{44BD507E-53E3-6E46-B3EA-AB76EB189C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04983" y="1440898"/>
            <a:ext cx="2734033" cy="19036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Tree>
    <p:extLst>
      <p:ext uri="{BB962C8B-B14F-4D97-AF65-F5344CB8AC3E}">
        <p14:creationId xmlns:p14="http://schemas.microsoft.com/office/powerpoint/2010/main" val="388963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Tree>
    <p:extLst>
      <p:ext uri="{BB962C8B-B14F-4D97-AF65-F5344CB8AC3E}">
        <p14:creationId xmlns:p14="http://schemas.microsoft.com/office/powerpoint/2010/main" val="418069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224"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Tree>
    <p:extLst>
      <p:ext uri="{BB962C8B-B14F-4D97-AF65-F5344CB8AC3E}">
        <p14:creationId xmlns:p14="http://schemas.microsoft.com/office/powerpoint/2010/main" val="328850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248"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Tree>
    <p:extLst>
      <p:ext uri="{BB962C8B-B14F-4D97-AF65-F5344CB8AC3E}">
        <p14:creationId xmlns:p14="http://schemas.microsoft.com/office/powerpoint/2010/main" val="182051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39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40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Tree>
    <p:extLst>
      <p:ext uri="{BB962C8B-B14F-4D97-AF65-F5344CB8AC3E}">
        <p14:creationId xmlns:p14="http://schemas.microsoft.com/office/powerpoint/2010/main" val="203082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296"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Tree>
    <p:extLst>
      <p:ext uri="{BB962C8B-B14F-4D97-AF65-F5344CB8AC3E}">
        <p14:creationId xmlns:p14="http://schemas.microsoft.com/office/powerpoint/2010/main" val="281598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759523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Tree>
    <p:extLst>
      <p:ext uri="{BB962C8B-B14F-4D97-AF65-F5344CB8AC3E}">
        <p14:creationId xmlns:p14="http://schemas.microsoft.com/office/powerpoint/2010/main" val="320714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320"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2388301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344"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Tree>
    <p:extLst>
      <p:ext uri="{BB962C8B-B14F-4D97-AF65-F5344CB8AC3E}">
        <p14:creationId xmlns:p14="http://schemas.microsoft.com/office/powerpoint/2010/main" val="1205767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Tree>
    <p:extLst>
      <p:ext uri="{BB962C8B-B14F-4D97-AF65-F5344CB8AC3E}">
        <p14:creationId xmlns:p14="http://schemas.microsoft.com/office/powerpoint/2010/main" val="666396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368"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4465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1519"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1520"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416"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493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440"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Tree>
    <p:extLst>
      <p:ext uri="{BB962C8B-B14F-4D97-AF65-F5344CB8AC3E}">
        <p14:creationId xmlns:p14="http://schemas.microsoft.com/office/powerpoint/2010/main" val="1356911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Tree>
    <p:extLst>
      <p:ext uri="{BB962C8B-B14F-4D97-AF65-F5344CB8AC3E}">
        <p14:creationId xmlns:p14="http://schemas.microsoft.com/office/powerpoint/2010/main" val="251035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25</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Tree>
    <p:extLst>
      <p:ext uri="{BB962C8B-B14F-4D97-AF65-F5344CB8AC3E}">
        <p14:creationId xmlns:p14="http://schemas.microsoft.com/office/powerpoint/2010/main" val="89079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Tree>
    <p:extLst>
      <p:ext uri="{BB962C8B-B14F-4D97-AF65-F5344CB8AC3E}">
        <p14:creationId xmlns:p14="http://schemas.microsoft.com/office/powerpoint/2010/main" val="61738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Tree>
    <p:extLst>
      <p:ext uri="{BB962C8B-B14F-4D97-AF65-F5344CB8AC3E}">
        <p14:creationId xmlns:p14="http://schemas.microsoft.com/office/powerpoint/2010/main" val="2541780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Tree>
    <p:extLst>
      <p:ext uri="{BB962C8B-B14F-4D97-AF65-F5344CB8AC3E}">
        <p14:creationId xmlns:p14="http://schemas.microsoft.com/office/powerpoint/2010/main" val="347985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Tree>
    <p:extLst>
      <p:ext uri="{BB962C8B-B14F-4D97-AF65-F5344CB8AC3E}">
        <p14:creationId xmlns:p14="http://schemas.microsoft.com/office/powerpoint/2010/main" val="140536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Tree>
    <p:extLst>
      <p:ext uri="{BB962C8B-B14F-4D97-AF65-F5344CB8AC3E}">
        <p14:creationId xmlns:p14="http://schemas.microsoft.com/office/powerpoint/2010/main" val="1296047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Tree>
    <p:extLst>
      <p:ext uri="{BB962C8B-B14F-4D97-AF65-F5344CB8AC3E}">
        <p14:creationId xmlns:p14="http://schemas.microsoft.com/office/powerpoint/2010/main" val="3742964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Tree>
    <p:extLst>
      <p:ext uri="{BB962C8B-B14F-4D97-AF65-F5344CB8AC3E}">
        <p14:creationId xmlns:p14="http://schemas.microsoft.com/office/powerpoint/2010/main" val="3129361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Tree>
    <p:extLst>
      <p:ext uri="{BB962C8B-B14F-4D97-AF65-F5344CB8AC3E}">
        <p14:creationId xmlns:p14="http://schemas.microsoft.com/office/powerpoint/2010/main" val="679999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br>
              <a:rPr lang="en" dirty="0"/>
            </a:br>
            <a:br>
              <a:rPr lang="en" dirty="0"/>
            </a:br>
            <a:r>
              <a:rPr lang="en" sz="5400" dirty="0">
                <a:solidFill>
                  <a:srgbClr val="FF0000"/>
                </a:solidFill>
              </a:rPr>
              <a:t>Reliably</a:t>
            </a:r>
            <a:endParaRPr dirty="0">
              <a:solidFill>
                <a:srgbClr val="FF0000"/>
              </a:solidFill>
            </a:endParaRPr>
          </a:p>
        </p:txBody>
      </p:sp>
    </p:spTree>
    <p:extLst>
      <p:ext uri="{BB962C8B-B14F-4D97-AF65-F5344CB8AC3E}">
        <p14:creationId xmlns:p14="http://schemas.microsoft.com/office/powerpoint/2010/main" val="1066976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176"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Tree>
    <p:extLst>
      <p:ext uri="{BB962C8B-B14F-4D97-AF65-F5344CB8AC3E}">
        <p14:creationId xmlns:p14="http://schemas.microsoft.com/office/powerpoint/2010/main" val="33423651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2936</Words>
  <Application>Microsoft Macintosh PowerPoint</Application>
  <PresentationFormat>On-screen Show (16:9)</PresentationFormat>
  <Paragraphs>388</Paragraphs>
  <Slides>62</Slides>
  <Notes>44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4" baseType="lpstr">
      <vt:lpstr>STXingkai</vt:lpstr>
      <vt:lpstr>Weibei SC</vt:lpstr>
      <vt:lpstr>Arial</vt:lpstr>
      <vt:lpstr>Calibri Light</vt:lpstr>
      <vt:lpstr>Comic Sans MS</vt:lpstr>
      <vt:lpstr>Consolas</vt:lpstr>
      <vt:lpstr>Courier New</vt:lpstr>
      <vt:lpstr>Times New Roman</vt:lpstr>
      <vt:lpstr>Wingdings</vt:lpstr>
      <vt:lpstr>Simple Light</vt:lpstr>
      <vt:lpstr>VISIO</vt:lpstr>
      <vt:lpstr>Visio</vt:lpstr>
      <vt:lpstr>Computational Thinking &amp; Systems Design  The Whole Computer</vt:lpstr>
      <vt:lpstr>What is a Mother Board?</vt:lpstr>
      <vt:lpstr>What is Hyper-threading?</vt:lpstr>
      <vt:lpstr>Computer Architectures</vt:lpstr>
      <vt:lpstr>Computing and Spacetime</vt:lpstr>
      <vt:lpstr>Quantum Terminology</vt:lpstr>
      <vt:lpstr>CISC versus RISC Instruction Sets</vt:lpstr>
      <vt:lpstr>ARM versus Intel Instruction Sets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PowerPoint Presentation</vt:lpstr>
      <vt:lpstr>PowerPoint Presentation</vt:lpstr>
      <vt:lpstr>Formulas for Comp. Arch. I</vt:lpstr>
      <vt:lpstr>Formulas for Comp. Arch. II</vt:lpstr>
      <vt:lpstr>Formulas for Comp. Arch. III</vt:lpstr>
      <vt:lpstr>Formulas for Comp. Arch. IV</vt:lpstr>
      <vt:lpstr>How Internet Works by Ben Eater</vt:lpstr>
      <vt:lpstr>Counting and Abstract Counting  Reliably</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109</cp:revision>
  <dcterms:modified xsi:type="dcterms:W3CDTF">2020-10-13T08:13:52Z</dcterms:modified>
</cp:coreProperties>
</file>